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60" r:id="rId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2" d="100"/>
          <a:sy n="92" d="100"/>
        </p:scale>
        <p:origin x="92"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10" name="Freeform 6" title="Page Number Shape">
            <a:extLst>
              <a:ext uri="{FF2B5EF4-FFF2-40B4-BE49-F238E27FC236}">
                <a16:creationId xmlns:a16="http://schemas.microsoft.com/office/drawing/2014/main" id="{DD4C4B28-6B4B-4445-8535-F516D74E4AA9}"/>
              </a:ext>
            </a:extLst>
          </p:cNvPr>
          <p:cNvSpPr/>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title="Verticle Rule Line">
            <a:extLst>
              <a:ext uri="{FF2B5EF4-FFF2-40B4-BE49-F238E27FC236}">
                <a16:creationId xmlns:a16="http://schemas.microsoft.com/office/drawing/2014/main" id="{0CB1C732-7193-4253-8746-850D090A6B4E}"/>
              </a:ext>
            </a:extLst>
          </p:cNvPr>
          <p:cNvCxnSpPr>
            <a:cxnSpLocks/>
          </p:cNvCxnSpPr>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03AA199-952B-427F-A5BE-B97D25FD0733}"/>
              </a:ext>
            </a:extLst>
          </p:cNvPr>
          <p:cNvSpPr>
            <a:spLocks noGrp="1"/>
          </p:cNvSpPr>
          <p:nvPr>
            <p:ph type="ctrTitle"/>
          </p:nvPr>
        </p:nvSpPr>
        <p:spPr>
          <a:xfrm>
            <a:off x="1078992" y="1143000"/>
            <a:ext cx="6720840" cy="3730752"/>
          </a:xfrm>
        </p:spPr>
        <p:txBody>
          <a:bodyPr anchor="t">
            <a:normAutofit/>
          </a:bodyPr>
          <a:lstStyle>
            <a:lvl1pPr algn="l">
              <a:defRPr sz="72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A1AA393-A876-475F-A05B-1CCAB6C1F089}"/>
              </a:ext>
            </a:extLst>
          </p:cNvPr>
          <p:cNvSpPr>
            <a:spLocks noGrp="1"/>
          </p:cNvSpPr>
          <p:nvPr>
            <p:ph type="subTitle" idx="1"/>
          </p:nvPr>
        </p:nvSpPr>
        <p:spPr>
          <a:xfrm>
            <a:off x="1078992" y="5010912"/>
            <a:ext cx="6720840" cy="704088"/>
          </a:xfrm>
        </p:spPr>
        <p:txBody>
          <a:bodyPr>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3395621-D631-4F31-AEEF-C8574E507372}"/>
              </a:ext>
            </a:extLst>
          </p:cNvPr>
          <p:cNvSpPr>
            <a:spLocks noGrp="1"/>
          </p:cNvSpPr>
          <p:nvPr>
            <p:ph type="dt" sz="half" idx="10"/>
          </p:nvPr>
        </p:nvSpPr>
        <p:spPr>
          <a:xfrm>
            <a:off x="8286356" y="6007608"/>
            <a:ext cx="3143643" cy="365125"/>
          </a:xfrm>
        </p:spPr>
        <p:txBody>
          <a:bodyPr/>
          <a:lstStyle/>
          <a:p>
            <a:fld id="{53BEF823-48A5-43FC-BE03-E79964288B41}" type="datetimeFigureOut">
              <a:rPr lang="en-US" smtClean="0"/>
              <a:t>11/8/2023</a:t>
            </a:fld>
            <a:endParaRPr lang="en-US" dirty="0"/>
          </a:p>
        </p:txBody>
      </p:sp>
      <p:sp>
        <p:nvSpPr>
          <p:cNvPr id="5" name="Footer Placeholder 4">
            <a:extLst>
              <a:ext uri="{FF2B5EF4-FFF2-40B4-BE49-F238E27FC236}">
                <a16:creationId xmlns:a16="http://schemas.microsoft.com/office/drawing/2014/main" id="{305EE125-77AD-4E23-AFB7-C5CFDEACACF1}"/>
              </a:ext>
            </a:extLst>
          </p:cNvPr>
          <p:cNvSpPr>
            <a:spLocks noGrp="1"/>
          </p:cNvSpPr>
          <p:nvPr>
            <p:ph type="ftr" sz="quarter" idx="11"/>
          </p:nvPr>
        </p:nvSpPr>
        <p:spPr>
          <a:xfrm>
            <a:off x="1078991" y="6007608"/>
            <a:ext cx="6720837" cy="365125"/>
          </a:xfrm>
        </p:spPr>
        <p:txBody>
          <a:bodyPr/>
          <a:lstStyle/>
          <a:p>
            <a:endParaRPr lang="en-US" dirty="0"/>
          </a:p>
        </p:txBody>
      </p:sp>
      <p:sp>
        <p:nvSpPr>
          <p:cNvPr id="6" name="Slide Number Placeholder 5">
            <a:extLst>
              <a:ext uri="{FF2B5EF4-FFF2-40B4-BE49-F238E27FC236}">
                <a16:creationId xmlns:a16="http://schemas.microsoft.com/office/drawing/2014/main" id="{DC569682-B530-4F52-87B9-39464A0930B3}"/>
              </a:ext>
            </a:extLst>
          </p:cNvPr>
          <p:cNvSpPr>
            <a:spLocks noGrp="1"/>
          </p:cNvSpPr>
          <p:nvPr>
            <p:ph type="sldNum" sz="quarter" idx="12"/>
          </p:nvPr>
        </p:nvSpPr>
        <p:spPr/>
        <p:txBody>
          <a:bodyPr/>
          <a:lstStyle>
            <a:lvl1pPr algn="ctr">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4444246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59FCF-ACDF-495D-ACFA-15FCAC9EAE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3786E3-AB17-427E-8EF8-7FCB671A11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33B4E9-7A16-448C-8BE6-B14941A34857}"/>
              </a:ext>
            </a:extLst>
          </p:cNvPr>
          <p:cNvSpPr>
            <a:spLocks noGrp="1"/>
          </p:cNvSpPr>
          <p:nvPr>
            <p:ph type="dt" sz="half" idx="10"/>
          </p:nvPr>
        </p:nvSpPr>
        <p:spPr/>
        <p:txBody>
          <a:bodyPr/>
          <a:lstStyle/>
          <a:p>
            <a:pPr algn="r"/>
            <a:fld id="{53BEF823-48A5-43FC-BE03-E79964288B41}" type="datetimeFigureOut">
              <a:rPr lang="en-US" smtClean="0"/>
              <a:pPr algn="r"/>
              <a:t>11/8/2023</a:t>
            </a:fld>
            <a:endParaRPr lang="en-US" dirty="0"/>
          </a:p>
        </p:txBody>
      </p:sp>
      <p:sp>
        <p:nvSpPr>
          <p:cNvPr id="8" name="Footer Placeholder 7">
            <a:extLst>
              <a:ext uri="{FF2B5EF4-FFF2-40B4-BE49-F238E27FC236}">
                <a16:creationId xmlns:a16="http://schemas.microsoft.com/office/drawing/2014/main" id="{579212F5-5835-49FF-836F-5E3008A0EDB1}"/>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DE9D492B-E5EE-4D24-A087-57D739CFACE8}"/>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516135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1E395-94BD-4E79-8E42-9CD4EB33CA60}"/>
              </a:ext>
            </a:extLst>
          </p:cNvPr>
          <p:cNvSpPr>
            <a:spLocks noGrp="1"/>
          </p:cNvSpPr>
          <p:nvPr>
            <p:ph type="title" orient="vert"/>
          </p:nvPr>
        </p:nvSpPr>
        <p:spPr>
          <a:xfrm>
            <a:off x="8475542" y="758952"/>
            <a:ext cx="2954458" cy="4986002"/>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79AA8A4-66BC-4E80-ABE3-F533F82B88CA}"/>
              </a:ext>
            </a:extLst>
          </p:cNvPr>
          <p:cNvSpPr>
            <a:spLocks noGrp="1"/>
          </p:cNvSpPr>
          <p:nvPr>
            <p:ph type="body" orient="vert" idx="1"/>
          </p:nvPr>
        </p:nvSpPr>
        <p:spPr>
          <a:xfrm>
            <a:off x="758952" y="758952"/>
            <a:ext cx="7407586" cy="498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DDA4EA6-6A1A-48ED-9D79-A438561C7E79}"/>
              </a:ext>
            </a:extLst>
          </p:cNvPr>
          <p:cNvSpPr>
            <a:spLocks noGrp="1"/>
          </p:cNvSpPr>
          <p:nvPr>
            <p:ph type="dt" sz="half" idx="10"/>
          </p:nvPr>
        </p:nvSpPr>
        <p:spPr/>
        <p:txBody>
          <a:bodyPr/>
          <a:lstStyle/>
          <a:p>
            <a:pPr algn="r"/>
            <a:fld id="{53BEF823-48A5-43FC-BE03-E79964288B41}" type="datetimeFigureOut">
              <a:rPr lang="en-US" smtClean="0"/>
              <a:pPr algn="r"/>
              <a:t>11/8/2023</a:t>
            </a:fld>
            <a:endParaRPr lang="en-US" dirty="0"/>
          </a:p>
        </p:txBody>
      </p:sp>
      <p:sp>
        <p:nvSpPr>
          <p:cNvPr id="8" name="Footer Placeholder 7">
            <a:extLst>
              <a:ext uri="{FF2B5EF4-FFF2-40B4-BE49-F238E27FC236}">
                <a16:creationId xmlns:a16="http://schemas.microsoft.com/office/drawing/2014/main" id="{F049B2BA-9250-4EBF-8820-10BDA5C1C62B}"/>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1F914475-55F3-4C46-BAE2-E4D93E9E3781}"/>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603443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51BD-5252-4168-A69E-C6864AE297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48EEE-19C9-493B-836D-73B9E4A0B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FA6BFE-11ED-4FB4-9F65-508B5B0F0DD3}"/>
              </a:ext>
            </a:extLst>
          </p:cNvPr>
          <p:cNvSpPr>
            <a:spLocks noGrp="1"/>
          </p:cNvSpPr>
          <p:nvPr>
            <p:ph type="dt" sz="half" idx="10"/>
          </p:nvPr>
        </p:nvSpPr>
        <p:spPr/>
        <p:txBody>
          <a:bodyPr/>
          <a:lstStyle/>
          <a:p>
            <a:pPr algn="r"/>
            <a:fld id="{53BEF823-48A5-43FC-BE03-E79964288B41}" type="datetimeFigureOut">
              <a:rPr lang="en-US" smtClean="0"/>
              <a:pPr algn="r"/>
              <a:t>11/8/2023</a:t>
            </a:fld>
            <a:endParaRPr lang="en-US" dirty="0"/>
          </a:p>
        </p:txBody>
      </p:sp>
      <p:sp>
        <p:nvSpPr>
          <p:cNvPr id="8" name="Footer Placeholder 7">
            <a:extLst>
              <a:ext uri="{FF2B5EF4-FFF2-40B4-BE49-F238E27FC236}">
                <a16:creationId xmlns:a16="http://schemas.microsoft.com/office/drawing/2014/main" id="{F90F536E-BEFF-4E0D-B4EC-39DE28C67CC3}"/>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36EE02AF-6FE1-4972-BD48-A82499AD67F6}"/>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081730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52EE-D9FC-4E51-9BFF-141F9192339F}"/>
              </a:ext>
            </a:extLst>
          </p:cNvPr>
          <p:cNvSpPr>
            <a:spLocks noGrp="1"/>
          </p:cNvSpPr>
          <p:nvPr>
            <p:ph type="title"/>
          </p:nvPr>
        </p:nvSpPr>
        <p:spPr>
          <a:xfrm>
            <a:off x="763051" y="2414016"/>
            <a:ext cx="10666949" cy="3099816"/>
          </a:xfrm>
        </p:spPr>
        <p:txBody>
          <a:bodyPr anchor="t"/>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1E086C4-4949-4E7A-A182-6709496A1C38}"/>
              </a:ext>
            </a:extLst>
          </p:cNvPr>
          <p:cNvSpPr>
            <a:spLocks noGrp="1"/>
          </p:cNvSpPr>
          <p:nvPr>
            <p:ph type="body" idx="1"/>
          </p:nvPr>
        </p:nvSpPr>
        <p:spPr>
          <a:xfrm>
            <a:off x="758952" y="1389888"/>
            <a:ext cx="10671048" cy="822960"/>
          </a:xfrm>
        </p:spPr>
        <p:txBody>
          <a:bodyPr anchor="ctr">
            <a:normAutofit/>
          </a:bodyPr>
          <a:lstStyle>
            <a:lvl1pPr marL="0" indent="0">
              <a:buNone/>
              <a:defRPr sz="2000" i="1">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3D12BC88-6A2B-4851-9568-23A4B74D9F98}"/>
              </a:ext>
            </a:extLst>
          </p:cNvPr>
          <p:cNvSpPr>
            <a:spLocks noGrp="1"/>
          </p:cNvSpPr>
          <p:nvPr>
            <p:ph type="dt" sz="half" idx="10"/>
          </p:nvPr>
        </p:nvSpPr>
        <p:spPr/>
        <p:txBody>
          <a:bodyPr/>
          <a:lstStyle/>
          <a:p>
            <a:pPr algn="r"/>
            <a:fld id="{53BEF823-48A5-43FC-BE03-E79964288B41}" type="datetimeFigureOut">
              <a:rPr lang="en-US" smtClean="0"/>
              <a:pPr algn="r"/>
              <a:t>11/8/2023</a:t>
            </a:fld>
            <a:endParaRPr lang="en-US" dirty="0"/>
          </a:p>
        </p:txBody>
      </p:sp>
      <p:sp>
        <p:nvSpPr>
          <p:cNvPr id="8" name="Footer Placeholder 7">
            <a:extLst>
              <a:ext uri="{FF2B5EF4-FFF2-40B4-BE49-F238E27FC236}">
                <a16:creationId xmlns:a16="http://schemas.microsoft.com/office/drawing/2014/main" id="{D882CFE5-65C3-4F46-9141-4645455947D2}"/>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5321B390-4E13-4481-AC02-FF126656C4C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7339506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E02F8-47BB-4D30-8EFE-69C9222D9EC4}"/>
              </a:ext>
            </a:extLst>
          </p:cNvPr>
          <p:cNvSpPr>
            <a:spLocks noGrp="1"/>
          </p:cNvSpPr>
          <p:nvPr>
            <p:ph sz="half" idx="1"/>
          </p:nvPr>
        </p:nvSpPr>
        <p:spPr>
          <a:xfrm>
            <a:off x="5184648" y="758952"/>
            <a:ext cx="6245352" cy="2240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A844D33-6BF0-4205-A542-8537E3515938}"/>
              </a:ext>
            </a:extLst>
          </p:cNvPr>
          <p:cNvSpPr>
            <a:spLocks noGrp="1"/>
          </p:cNvSpPr>
          <p:nvPr>
            <p:ph sz="half" idx="2"/>
          </p:nvPr>
        </p:nvSpPr>
        <p:spPr>
          <a:xfrm>
            <a:off x="5184647" y="3273551"/>
            <a:ext cx="6245351" cy="224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a:extLst>
              <a:ext uri="{FF2B5EF4-FFF2-40B4-BE49-F238E27FC236}">
                <a16:creationId xmlns:a16="http://schemas.microsoft.com/office/drawing/2014/main" id="{D6953A83-D2BE-4015-8D64-BE93DDFE5D21}"/>
              </a:ext>
            </a:extLst>
          </p:cNvPr>
          <p:cNvSpPr>
            <a:spLocks noGrp="1"/>
          </p:cNvSpPr>
          <p:nvPr>
            <p:ph type="dt" sz="half" idx="10"/>
          </p:nvPr>
        </p:nvSpPr>
        <p:spPr/>
        <p:txBody>
          <a:bodyPr/>
          <a:lstStyle/>
          <a:p>
            <a:pPr algn="r"/>
            <a:fld id="{53BEF823-48A5-43FC-BE03-E79964288B41}" type="datetimeFigureOut">
              <a:rPr lang="en-US" smtClean="0"/>
              <a:pPr algn="r"/>
              <a:t>11/8/2023</a:t>
            </a:fld>
            <a:endParaRPr lang="en-US" dirty="0"/>
          </a:p>
        </p:txBody>
      </p:sp>
      <p:sp>
        <p:nvSpPr>
          <p:cNvPr id="10" name="Footer Placeholder 9">
            <a:extLst>
              <a:ext uri="{FF2B5EF4-FFF2-40B4-BE49-F238E27FC236}">
                <a16:creationId xmlns:a16="http://schemas.microsoft.com/office/drawing/2014/main" id="{BA849E67-05F9-4033-B033-74D6B8C8E77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DFAAC6AA-CFFB-438F-9327-DDB023E2E14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5" name="Title 4">
            <a:extLst>
              <a:ext uri="{FF2B5EF4-FFF2-40B4-BE49-F238E27FC236}">
                <a16:creationId xmlns:a16="http://schemas.microsoft.com/office/drawing/2014/main" id="{BA4960CB-ABA7-4442-AB15-FE444F23C6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357207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348291-9C7D-407E-8D07-FA3A323EA973}"/>
              </a:ext>
            </a:extLst>
          </p:cNvPr>
          <p:cNvSpPr>
            <a:spLocks noGrp="1"/>
          </p:cNvSpPr>
          <p:nvPr>
            <p:ph type="body" idx="1"/>
          </p:nvPr>
        </p:nvSpPr>
        <p:spPr>
          <a:xfrm>
            <a:off x="5184648" y="758952"/>
            <a:ext cx="6245352"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A192D2-8BA6-4A4D-814D-AD37A2A10AC8}"/>
              </a:ext>
            </a:extLst>
          </p:cNvPr>
          <p:cNvSpPr>
            <a:spLocks noGrp="1"/>
          </p:cNvSpPr>
          <p:nvPr>
            <p:ph sz="half" idx="2"/>
          </p:nvPr>
        </p:nvSpPr>
        <p:spPr>
          <a:xfrm>
            <a:off x="5190323" y="1377198"/>
            <a:ext cx="6239675"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6FD4BC-C948-41C4-BA24-5D26147E1C97}"/>
              </a:ext>
            </a:extLst>
          </p:cNvPr>
          <p:cNvSpPr>
            <a:spLocks noGrp="1"/>
          </p:cNvSpPr>
          <p:nvPr>
            <p:ph type="body" sz="quarter" idx="3"/>
          </p:nvPr>
        </p:nvSpPr>
        <p:spPr>
          <a:xfrm>
            <a:off x="5184647" y="3319548"/>
            <a:ext cx="6245351"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2E359C-F73D-4F1B-9F9A-6D628567105D}"/>
              </a:ext>
            </a:extLst>
          </p:cNvPr>
          <p:cNvSpPr>
            <a:spLocks noGrp="1"/>
          </p:cNvSpPr>
          <p:nvPr>
            <p:ph sz="quarter" idx="4"/>
          </p:nvPr>
        </p:nvSpPr>
        <p:spPr>
          <a:xfrm>
            <a:off x="5184646" y="3932372"/>
            <a:ext cx="6245352"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a:extLst>
              <a:ext uri="{FF2B5EF4-FFF2-40B4-BE49-F238E27FC236}">
                <a16:creationId xmlns:a16="http://schemas.microsoft.com/office/drawing/2014/main" id="{D76B63AE-38FF-40DD-A543-32DD98E6BDB2}"/>
              </a:ext>
            </a:extLst>
          </p:cNvPr>
          <p:cNvSpPr>
            <a:spLocks noGrp="1"/>
          </p:cNvSpPr>
          <p:nvPr>
            <p:ph type="title"/>
          </p:nvPr>
        </p:nvSpPr>
        <p:spPr/>
        <p:txBody>
          <a:bodyPr/>
          <a:lstStyle/>
          <a:p>
            <a:r>
              <a:rPr lang="en-US"/>
              <a:t>Click to edit Master title style</a:t>
            </a:r>
            <a:endParaRPr lang="en-US" dirty="0"/>
          </a:p>
        </p:txBody>
      </p:sp>
      <p:sp>
        <p:nvSpPr>
          <p:cNvPr id="12" name="Date Placeholder 11">
            <a:extLst>
              <a:ext uri="{FF2B5EF4-FFF2-40B4-BE49-F238E27FC236}">
                <a16:creationId xmlns:a16="http://schemas.microsoft.com/office/drawing/2014/main" id="{C686C0EB-E082-4BAB-99E8-B42F3C28B20F}"/>
              </a:ext>
            </a:extLst>
          </p:cNvPr>
          <p:cNvSpPr>
            <a:spLocks noGrp="1"/>
          </p:cNvSpPr>
          <p:nvPr>
            <p:ph type="dt" sz="half" idx="10"/>
          </p:nvPr>
        </p:nvSpPr>
        <p:spPr/>
        <p:txBody>
          <a:bodyPr/>
          <a:lstStyle/>
          <a:p>
            <a:pPr algn="r"/>
            <a:fld id="{53BEF823-48A5-43FC-BE03-E79964288B41}" type="datetimeFigureOut">
              <a:rPr lang="en-US" smtClean="0"/>
              <a:pPr algn="r"/>
              <a:t>11/8/2023</a:t>
            </a:fld>
            <a:endParaRPr lang="en-US" dirty="0"/>
          </a:p>
        </p:txBody>
      </p:sp>
      <p:sp>
        <p:nvSpPr>
          <p:cNvPr id="13" name="Footer Placeholder 12">
            <a:extLst>
              <a:ext uri="{FF2B5EF4-FFF2-40B4-BE49-F238E27FC236}">
                <a16:creationId xmlns:a16="http://schemas.microsoft.com/office/drawing/2014/main" id="{B3CB0152-BA1F-48C7-A66F-3ADB51C94B97}"/>
              </a:ext>
            </a:extLst>
          </p:cNvPr>
          <p:cNvSpPr>
            <a:spLocks noGrp="1"/>
          </p:cNvSpPr>
          <p:nvPr>
            <p:ph type="ftr" sz="quarter" idx="11"/>
          </p:nvPr>
        </p:nvSpPr>
        <p:spPr/>
        <p:txBody>
          <a:bodyPr/>
          <a:lstStyle/>
          <a:p>
            <a:pPr algn="l"/>
            <a:endParaRPr lang="en-US" dirty="0"/>
          </a:p>
        </p:txBody>
      </p:sp>
      <p:sp>
        <p:nvSpPr>
          <p:cNvPr id="14" name="Slide Number Placeholder 13">
            <a:extLst>
              <a:ext uri="{FF2B5EF4-FFF2-40B4-BE49-F238E27FC236}">
                <a16:creationId xmlns:a16="http://schemas.microsoft.com/office/drawing/2014/main" id="{BD1C21B3-5CF6-415F-8295-EED3DF5CB55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1449614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470D5-4EB9-4410-A8AE-6D85F19239FF}"/>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5887FB59-BA77-4864-B9E8-994851250CB4}"/>
              </a:ext>
            </a:extLst>
          </p:cNvPr>
          <p:cNvSpPr>
            <a:spLocks noGrp="1"/>
          </p:cNvSpPr>
          <p:nvPr>
            <p:ph type="dt" sz="half" idx="10"/>
          </p:nvPr>
        </p:nvSpPr>
        <p:spPr/>
        <p:txBody>
          <a:bodyPr/>
          <a:lstStyle/>
          <a:p>
            <a:pPr algn="r"/>
            <a:fld id="{53BEF823-48A5-43FC-BE03-E79964288B41}" type="datetimeFigureOut">
              <a:rPr lang="en-US" smtClean="0"/>
              <a:pPr algn="r"/>
              <a:t>11/8/2023</a:t>
            </a:fld>
            <a:endParaRPr lang="en-US" dirty="0"/>
          </a:p>
        </p:txBody>
      </p:sp>
      <p:sp>
        <p:nvSpPr>
          <p:cNvPr id="7" name="Footer Placeholder 6">
            <a:extLst>
              <a:ext uri="{FF2B5EF4-FFF2-40B4-BE49-F238E27FC236}">
                <a16:creationId xmlns:a16="http://schemas.microsoft.com/office/drawing/2014/main" id="{B6F0BC0B-BA67-455B-B567-1473DF0628BE}"/>
              </a:ext>
            </a:extLst>
          </p:cNvPr>
          <p:cNvSpPr>
            <a:spLocks noGrp="1"/>
          </p:cNvSpPr>
          <p:nvPr>
            <p:ph type="ftr" sz="quarter" idx="11"/>
          </p:nvPr>
        </p:nvSpPr>
        <p:spPr/>
        <p:txBody>
          <a:bodyPr/>
          <a:lstStyle/>
          <a:p>
            <a:pPr algn="l"/>
            <a:endParaRPr lang="en-US" dirty="0"/>
          </a:p>
        </p:txBody>
      </p:sp>
      <p:sp>
        <p:nvSpPr>
          <p:cNvPr id="8" name="Slide Number Placeholder 7">
            <a:extLst>
              <a:ext uri="{FF2B5EF4-FFF2-40B4-BE49-F238E27FC236}">
                <a16:creationId xmlns:a16="http://schemas.microsoft.com/office/drawing/2014/main" id="{2CF0BCF3-6FB5-4529-AA6A-A31467351EF5}"/>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574571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BF1315B-6865-4A5A-91C1-B75339038903}"/>
              </a:ext>
            </a:extLst>
          </p:cNvPr>
          <p:cNvSpPr>
            <a:spLocks noGrp="1"/>
          </p:cNvSpPr>
          <p:nvPr>
            <p:ph type="dt" sz="half" idx="10"/>
          </p:nvPr>
        </p:nvSpPr>
        <p:spPr/>
        <p:txBody>
          <a:bodyPr/>
          <a:lstStyle/>
          <a:p>
            <a:pPr algn="r"/>
            <a:fld id="{53BEF823-48A5-43FC-BE03-E79964288B41}" type="datetimeFigureOut">
              <a:rPr lang="en-US" smtClean="0"/>
              <a:pPr algn="r"/>
              <a:t>11/8/2023</a:t>
            </a:fld>
            <a:endParaRPr lang="en-US" dirty="0"/>
          </a:p>
        </p:txBody>
      </p:sp>
      <p:sp>
        <p:nvSpPr>
          <p:cNvPr id="6" name="Footer Placeholder 5">
            <a:extLst>
              <a:ext uri="{FF2B5EF4-FFF2-40B4-BE49-F238E27FC236}">
                <a16:creationId xmlns:a16="http://schemas.microsoft.com/office/drawing/2014/main" id="{DD536720-08C7-43DE-8EB5-CAB52D0E96B1}"/>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D2477AF-B012-491C-AE42-22DE1203BE8D}"/>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750430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D183AC-72A9-43F5-A1B3-1D7A6A4C7EEB}"/>
              </a:ext>
            </a:extLst>
          </p:cNvPr>
          <p:cNvSpPr>
            <a:spLocks noGrp="1"/>
          </p:cNvSpPr>
          <p:nvPr>
            <p:ph idx="1"/>
          </p:nvPr>
        </p:nvSpPr>
        <p:spPr>
          <a:xfrm>
            <a:off x="5183188" y="758951"/>
            <a:ext cx="6245352" cy="475488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045592-52ED-4270-ACBB-BCC528DAC407}"/>
              </a:ext>
            </a:extLst>
          </p:cNvPr>
          <p:cNvSpPr>
            <a:spLocks noGrp="1"/>
          </p:cNvSpPr>
          <p:nvPr>
            <p:ph type="body" sz="half" idx="2"/>
          </p:nvPr>
        </p:nvSpPr>
        <p:spPr>
          <a:xfrm>
            <a:off x="758953" y="3815080"/>
            <a:ext cx="3831336" cy="1698752"/>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99A93518-F9B5-418F-9883-BEF8359B045A}"/>
              </a:ext>
            </a:extLst>
          </p:cNvPr>
          <p:cNvSpPr>
            <a:spLocks noGrp="1"/>
          </p:cNvSpPr>
          <p:nvPr>
            <p:ph type="dt" sz="half" idx="10"/>
          </p:nvPr>
        </p:nvSpPr>
        <p:spPr/>
        <p:txBody>
          <a:bodyPr/>
          <a:lstStyle/>
          <a:p>
            <a:pPr algn="r"/>
            <a:fld id="{53BEF823-48A5-43FC-BE03-E79964288B41}" type="datetimeFigureOut">
              <a:rPr lang="en-US" smtClean="0"/>
              <a:pPr algn="r"/>
              <a:t>11/8/2023</a:t>
            </a:fld>
            <a:endParaRPr lang="en-US" dirty="0"/>
          </a:p>
        </p:txBody>
      </p:sp>
      <p:sp>
        <p:nvSpPr>
          <p:cNvPr id="10" name="Footer Placeholder 9">
            <a:extLst>
              <a:ext uri="{FF2B5EF4-FFF2-40B4-BE49-F238E27FC236}">
                <a16:creationId xmlns:a16="http://schemas.microsoft.com/office/drawing/2014/main" id="{27B9FFE7-C4AB-425B-9B56-E412C72212A0}"/>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59231052-EBA8-4781-B28A-2FEA8BE523F3}"/>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CBDBF9E7-F686-4FA1-9BA5-69BDD014B0D3}"/>
              </a:ext>
            </a:extLst>
          </p:cNvPr>
          <p:cNvSpPr>
            <a:spLocks noGrp="1"/>
          </p:cNvSpPr>
          <p:nvPr>
            <p:ph type="title"/>
          </p:nvPr>
        </p:nvSpPr>
        <p:spPr>
          <a:xfrm>
            <a:off x="758952" y="758952"/>
            <a:ext cx="3831336" cy="2930179"/>
          </a:xfrm>
        </p:spPr>
        <p:txBody>
          <a:bodyPr/>
          <a:lstStyle/>
          <a:p>
            <a:r>
              <a:rPr lang="en-US"/>
              <a:t>Click to edit Master title style</a:t>
            </a:r>
            <a:endParaRPr lang="en-US" dirty="0"/>
          </a:p>
        </p:txBody>
      </p:sp>
    </p:spTree>
    <p:extLst>
      <p:ext uri="{BB962C8B-B14F-4D97-AF65-F5344CB8AC3E}">
        <p14:creationId xmlns:p14="http://schemas.microsoft.com/office/powerpoint/2010/main" val="17106951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116CF06-B27C-4DC4-981D-38E31997BD16}"/>
              </a:ext>
            </a:extLst>
          </p:cNvPr>
          <p:cNvSpPr>
            <a:spLocks noGrp="1"/>
          </p:cNvSpPr>
          <p:nvPr>
            <p:ph type="pic" idx="1"/>
          </p:nvPr>
        </p:nvSpPr>
        <p:spPr>
          <a:xfrm>
            <a:off x="5183188" y="758951"/>
            <a:ext cx="6245352" cy="47548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1976E66-2CB3-4F47-97F6-077C42818316}"/>
              </a:ext>
            </a:extLst>
          </p:cNvPr>
          <p:cNvSpPr>
            <a:spLocks noGrp="1"/>
          </p:cNvSpPr>
          <p:nvPr>
            <p:ph type="body" sz="half" idx="2"/>
          </p:nvPr>
        </p:nvSpPr>
        <p:spPr>
          <a:xfrm>
            <a:off x="758952" y="3794760"/>
            <a:ext cx="3831336" cy="1719072"/>
          </a:xfrm>
        </p:spPr>
        <p:txBody>
          <a:bodyPr>
            <a:normAutofit/>
          </a:bodyPr>
          <a:lstStyle>
            <a:lvl1pPr marL="0" indent="0">
              <a:buNone/>
              <a:defRPr sz="20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71414C9F-CBBD-4D5E-A831-BC0CDFEBCEF3}"/>
              </a:ext>
            </a:extLst>
          </p:cNvPr>
          <p:cNvSpPr>
            <a:spLocks noGrp="1"/>
          </p:cNvSpPr>
          <p:nvPr>
            <p:ph type="dt" sz="half" idx="10"/>
          </p:nvPr>
        </p:nvSpPr>
        <p:spPr/>
        <p:txBody>
          <a:bodyPr/>
          <a:lstStyle/>
          <a:p>
            <a:pPr algn="r"/>
            <a:fld id="{53BEF823-48A5-43FC-BE03-E79964288B41}" type="datetimeFigureOut">
              <a:rPr lang="en-US" smtClean="0"/>
              <a:pPr algn="r"/>
              <a:t>11/8/2023</a:t>
            </a:fld>
            <a:endParaRPr lang="en-US" dirty="0"/>
          </a:p>
        </p:txBody>
      </p:sp>
      <p:sp>
        <p:nvSpPr>
          <p:cNvPr id="10" name="Footer Placeholder 9">
            <a:extLst>
              <a:ext uri="{FF2B5EF4-FFF2-40B4-BE49-F238E27FC236}">
                <a16:creationId xmlns:a16="http://schemas.microsoft.com/office/drawing/2014/main" id="{F58DC0C8-B580-442D-8DAC-4F0F869B1F1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1B0D29E8-DFEE-49AB-83AF-85FF25252A3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D0EAAF1B-6B6E-4D37-8F57-E403C6371A00}"/>
              </a:ext>
            </a:extLst>
          </p:cNvPr>
          <p:cNvSpPr>
            <a:spLocks noGrp="1"/>
          </p:cNvSpPr>
          <p:nvPr>
            <p:ph type="title"/>
          </p:nvPr>
        </p:nvSpPr>
        <p:spPr>
          <a:xfrm>
            <a:off x="758952" y="758952"/>
            <a:ext cx="3831336" cy="2926080"/>
          </a:xfrm>
        </p:spPr>
        <p:txBody>
          <a:bodyPr/>
          <a:lstStyle/>
          <a:p>
            <a:r>
              <a:rPr lang="en-US"/>
              <a:t>Click to edit Master title style</a:t>
            </a:r>
            <a:endParaRPr lang="en-US" dirty="0"/>
          </a:p>
        </p:txBody>
      </p:sp>
    </p:spTree>
    <p:extLst>
      <p:ext uri="{BB962C8B-B14F-4D97-AF65-F5344CB8AC3E}">
        <p14:creationId xmlns:p14="http://schemas.microsoft.com/office/powerpoint/2010/main" val="34421078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6" title="Page Number Shape">
            <a:extLst>
              <a:ext uri="{FF2B5EF4-FFF2-40B4-BE49-F238E27FC236}">
                <a16:creationId xmlns:a16="http://schemas.microsoft.com/office/drawing/2014/main" id="{72411438-92A5-42B0-9C54-EA4FB32ACB5E}"/>
              </a:ext>
            </a:extLst>
          </p:cNvPr>
          <p:cNvSpPr/>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 name="Title Placeholder 1">
            <a:extLst>
              <a:ext uri="{FF2B5EF4-FFF2-40B4-BE49-F238E27FC236}">
                <a16:creationId xmlns:a16="http://schemas.microsoft.com/office/drawing/2014/main" id="{0D56E4D8-47B6-4DEC-BD29-B3B6ED4CC739}"/>
              </a:ext>
            </a:extLst>
          </p:cNvPr>
          <p:cNvSpPr>
            <a:spLocks noGrp="1"/>
          </p:cNvSpPr>
          <p:nvPr>
            <p:ph type="title"/>
          </p:nvPr>
        </p:nvSpPr>
        <p:spPr>
          <a:xfrm>
            <a:off x="758952" y="758952"/>
            <a:ext cx="3831336" cy="47548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F0F5D4C-4873-4052-A294-99CCB9421C4A}"/>
              </a:ext>
            </a:extLst>
          </p:cNvPr>
          <p:cNvSpPr>
            <a:spLocks noGrp="1"/>
          </p:cNvSpPr>
          <p:nvPr>
            <p:ph type="body" idx="1"/>
          </p:nvPr>
        </p:nvSpPr>
        <p:spPr>
          <a:xfrm>
            <a:off x="5184648" y="758952"/>
            <a:ext cx="6245352" cy="475488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1D62B3-3490-46B4-A10E-33FCE4A1FBB5}"/>
              </a:ext>
            </a:extLst>
          </p:cNvPr>
          <p:cNvSpPr>
            <a:spLocks noGrp="1"/>
          </p:cNvSpPr>
          <p:nvPr>
            <p:ph type="dt" sz="half" idx="2"/>
          </p:nvPr>
        </p:nvSpPr>
        <p:spPr>
          <a:xfrm>
            <a:off x="7616952" y="6007608"/>
            <a:ext cx="3813048" cy="365125"/>
          </a:xfrm>
          <a:prstGeom prst="rect">
            <a:avLst/>
          </a:prstGeom>
        </p:spPr>
        <p:txBody>
          <a:bodyPr vert="horz" lIns="91440" tIns="45720" rIns="91440" bIns="45720" rtlCol="0" anchor="ctr"/>
          <a:lstStyle>
            <a:lvl1pPr algn="r">
              <a:defRPr sz="1000" spc="50" baseline="0">
                <a:solidFill>
                  <a:schemeClr val="tx1">
                    <a:lumMod val="85000"/>
                    <a:lumOff val="15000"/>
                  </a:schemeClr>
                </a:solidFill>
              </a:defRPr>
            </a:lvl1pPr>
          </a:lstStyle>
          <a:p>
            <a:pPr algn="r"/>
            <a:fld id="{53BEF823-48A5-43FC-BE03-E79964288B41}" type="datetimeFigureOut">
              <a:rPr lang="en-US" smtClean="0"/>
              <a:pPr algn="r"/>
              <a:t>11/8/2023</a:t>
            </a:fld>
            <a:endParaRPr lang="en-US" dirty="0"/>
          </a:p>
        </p:txBody>
      </p:sp>
      <p:sp>
        <p:nvSpPr>
          <p:cNvPr id="5" name="Footer Placeholder 4">
            <a:extLst>
              <a:ext uri="{FF2B5EF4-FFF2-40B4-BE49-F238E27FC236}">
                <a16:creationId xmlns:a16="http://schemas.microsoft.com/office/drawing/2014/main" id="{97424CB1-7D5F-4F52-9F99-7068F5819E8C}"/>
              </a:ext>
            </a:extLst>
          </p:cNvPr>
          <p:cNvSpPr>
            <a:spLocks noGrp="1"/>
          </p:cNvSpPr>
          <p:nvPr>
            <p:ph type="ftr" sz="quarter" idx="3"/>
          </p:nvPr>
        </p:nvSpPr>
        <p:spPr>
          <a:xfrm>
            <a:off x="758952" y="6007608"/>
            <a:ext cx="3831336" cy="365125"/>
          </a:xfrm>
          <a:prstGeom prst="rect">
            <a:avLst/>
          </a:prstGeom>
        </p:spPr>
        <p:txBody>
          <a:bodyPr vert="horz" lIns="91440" tIns="45720" rIns="91440" bIns="45720" rtlCol="0" anchor="ctr"/>
          <a:lstStyle>
            <a:lvl1pPr algn="l">
              <a:defRPr sz="1000" spc="50" baseline="0">
                <a:solidFill>
                  <a:schemeClr val="tx1">
                    <a:lumMod val="85000"/>
                    <a:lumOff val="15000"/>
                  </a:schemeClr>
                </a:solidFill>
              </a:defRPr>
            </a:lvl1pPr>
          </a:lstStyle>
          <a:p>
            <a:pPr algn="l"/>
            <a:endParaRPr lang="en-US" dirty="0"/>
          </a:p>
        </p:txBody>
      </p:sp>
      <p:sp>
        <p:nvSpPr>
          <p:cNvPr id="6" name="Slide Number Placeholder 5">
            <a:extLst>
              <a:ext uri="{FF2B5EF4-FFF2-40B4-BE49-F238E27FC236}">
                <a16:creationId xmlns:a16="http://schemas.microsoft.com/office/drawing/2014/main" id="{1A1F9CC9-1431-4569-B2F1-D04814955381}"/>
              </a:ext>
            </a:extLst>
          </p:cNvPr>
          <p:cNvSpPr>
            <a:spLocks noGrp="1"/>
          </p:cNvSpPr>
          <p:nvPr>
            <p:ph type="sldNum" sz="quarter" idx="4"/>
          </p:nvPr>
        </p:nvSpPr>
        <p:spPr>
          <a:xfrm>
            <a:off x="11786616" y="6007608"/>
            <a:ext cx="411480" cy="365125"/>
          </a:xfrm>
          <a:prstGeom prst="rect">
            <a:avLst/>
          </a:prstGeom>
        </p:spPr>
        <p:txBody>
          <a:bodyPr vert="horz" lIns="45720" tIns="45720" rIns="45720" bIns="45720" rtlCol="0" anchor="ctr"/>
          <a:lstStyle>
            <a:lvl1pPr algn="r">
              <a:defRPr sz="900" b="1">
                <a:solidFill>
                  <a:schemeClr val="bg1"/>
                </a:solidFill>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92890370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6000" i="1" kern="1200" spc="100" baseline="0">
          <a:solidFill>
            <a:schemeClr val="tx1">
              <a:lumMod val="85000"/>
              <a:lumOff val="15000"/>
            </a:schemeClr>
          </a:solidFill>
          <a:latin typeface="+mj-lt"/>
          <a:ea typeface="+mj-ea"/>
          <a:cs typeface="+mj-cs"/>
        </a:defRPr>
      </a:lvl1pPr>
    </p:titleStyle>
    <p:body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3">
            <a:extLst>
              <a:ext uri="{FF2B5EF4-FFF2-40B4-BE49-F238E27FC236}">
                <a16:creationId xmlns:a16="http://schemas.microsoft.com/office/drawing/2014/main" id="{422CFA1E-7A37-DB9C-7261-5D242ACA790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551" r="1551"/>
          <a:stretch/>
        </p:blipFill>
        <p:spPr>
          <a:xfrm>
            <a:off x="3331593" y="10"/>
            <a:ext cx="8860407" cy="6857990"/>
          </a:xfrm>
          <a:custGeom>
            <a:avLst/>
            <a:gdLst/>
            <a:ahLst/>
            <a:cxnLst/>
            <a:rect l="l" t="t" r="r" b="b"/>
            <a:pathLst>
              <a:path w="8860407" h="6858000">
                <a:moveTo>
                  <a:pt x="0" y="0"/>
                </a:moveTo>
                <a:lnTo>
                  <a:pt x="8860407" y="0"/>
                </a:lnTo>
                <a:lnTo>
                  <a:pt x="8860407" y="6858000"/>
                </a:lnTo>
                <a:lnTo>
                  <a:pt x="661049" y="6858000"/>
                </a:lnTo>
                <a:lnTo>
                  <a:pt x="832672" y="6662026"/>
                </a:lnTo>
                <a:cubicBezTo>
                  <a:pt x="1465328" y="5866432"/>
                  <a:pt x="1845374" y="4846462"/>
                  <a:pt x="1845374" y="3734370"/>
                </a:cubicBezTo>
                <a:cubicBezTo>
                  <a:pt x="1845374" y="2244963"/>
                  <a:pt x="1163691" y="920792"/>
                  <a:pt x="106458" y="79568"/>
                </a:cubicBezTo>
                <a:close/>
              </a:path>
            </a:pathLst>
          </a:custGeom>
        </p:spPr>
      </p:pic>
      <p:sp>
        <p:nvSpPr>
          <p:cNvPr id="2" name="Título 1">
            <a:extLst>
              <a:ext uri="{FF2B5EF4-FFF2-40B4-BE49-F238E27FC236}">
                <a16:creationId xmlns:a16="http://schemas.microsoft.com/office/drawing/2014/main" id="{04393CF1-6B97-AADA-D783-C94E8D6705EA}"/>
              </a:ext>
            </a:extLst>
          </p:cNvPr>
          <p:cNvSpPr>
            <a:spLocks noGrp="1"/>
          </p:cNvSpPr>
          <p:nvPr>
            <p:ph type="ctrTitle"/>
          </p:nvPr>
        </p:nvSpPr>
        <p:spPr>
          <a:xfrm>
            <a:off x="758952" y="1128811"/>
            <a:ext cx="3447288" cy="3342290"/>
          </a:xfrm>
        </p:spPr>
        <p:txBody>
          <a:bodyPr anchor="b">
            <a:normAutofit/>
          </a:bodyPr>
          <a:lstStyle/>
          <a:p>
            <a:r>
              <a:rPr lang="es-ES" sz="5400"/>
              <a:t>ESCAPE </a:t>
            </a:r>
            <a:br>
              <a:rPr lang="es-ES" sz="5400"/>
            </a:br>
            <a:r>
              <a:rPr lang="es-ES" sz="5400"/>
              <a:t>FROM</a:t>
            </a:r>
            <a:br>
              <a:rPr lang="es-ES" sz="5400"/>
            </a:br>
            <a:r>
              <a:rPr lang="es-ES" sz="5400"/>
              <a:t>AVILÉS</a:t>
            </a:r>
          </a:p>
        </p:txBody>
      </p:sp>
      <p:sp>
        <p:nvSpPr>
          <p:cNvPr id="3" name="Subtítulo 2">
            <a:extLst>
              <a:ext uri="{FF2B5EF4-FFF2-40B4-BE49-F238E27FC236}">
                <a16:creationId xmlns:a16="http://schemas.microsoft.com/office/drawing/2014/main" id="{78227A2D-0418-C6C8-FBF0-55D065C6EF86}"/>
              </a:ext>
            </a:extLst>
          </p:cNvPr>
          <p:cNvSpPr>
            <a:spLocks noGrp="1"/>
          </p:cNvSpPr>
          <p:nvPr>
            <p:ph type="subTitle" idx="1"/>
          </p:nvPr>
        </p:nvSpPr>
        <p:spPr>
          <a:xfrm>
            <a:off x="758953" y="4660288"/>
            <a:ext cx="3447287" cy="1126364"/>
          </a:xfrm>
        </p:spPr>
        <p:txBody>
          <a:bodyPr anchor="t">
            <a:normAutofit/>
          </a:bodyPr>
          <a:lstStyle/>
          <a:p>
            <a:r>
              <a:rPr lang="es-ES" err="1"/>
              <a:t>AvilesForLiveVR</a:t>
            </a:r>
            <a:endParaRPr lang="es-ES"/>
          </a:p>
        </p:txBody>
      </p:sp>
      <p:sp>
        <p:nvSpPr>
          <p:cNvPr id="21"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459752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F6C7DD8-3120-EB44-0C8D-98F15431331F}"/>
              </a:ext>
            </a:extLst>
          </p:cNvPr>
          <p:cNvSpPr>
            <a:spLocks noGrp="1"/>
          </p:cNvSpPr>
          <p:nvPr>
            <p:ph type="title"/>
          </p:nvPr>
        </p:nvSpPr>
        <p:spPr>
          <a:xfrm>
            <a:off x="758952" y="379475"/>
            <a:ext cx="10671048" cy="1554480"/>
          </a:xfrm>
        </p:spPr>
        <p:txBody>
          <a:bodyPr anchor="ctr">
            <a:normAutofit/>
          </a:bodyPr>
          <a:lstStyle/>
          <a:p>
            <a:r>
              <a:rPr lang="es-ES" dirty="0">
                <a:solidFill>
                  <a:schemeClr val="bg1"/>
                </a:solidFill>
              </a:rPr>
              <a:t>¿Qué hemos implementado?</a:t>
            </a:r>
          </a:p>
        </p:txBody>
      </p:sp>
      <p:sp>
        <p:nvSpPr>
          <p:cNvPr id="3" name="Marcador de contenido 2">
            <a:extLst>
              <a:ext uri="{FF2B5EF4-FFF2-40B4-BE49-F238E27FC236}">
                <a16:creationId xmlns:a16="http://schemas.microsoft.com/office/drawing/2014/main" id="{AA8C6AB7-FB63-57A2-3A0A-4C086509E364}"/>
              </a:ext>
            </a:extLst>
          </p:cNvPr>
          <p:cNvSpPr>
            <a:spLocks noGrp="1"/>
          </p:cNvSpPr>
          <p:nvPr>
            <p:ph idx="1"/>
          </p:nvPr>
        </p:nvSpPr>
        <p:spPr>
          <a:xfrm>
            <a:off x="1888236" y="3429000"/>
            <a:ext cx="8412480" cy="1587181"/>
          </a:xfrm>
        </p:spPr>
        <p:txBody>
          <a:bodyPr>
            <a:normAutofit/>
          </a:bodyPr>
          <a:lstStyle/>
          <a:p>
            <a:r>
              <a:rPr lang="es-ES" dirty="0"/>
              <a:t>En este segundo sprint nos hemos centrado en el desarrollo de diseños de escenarios y definición de las mecánicas.</a:t>
            </a:r>
          </a:p>
          <a:p>
            <a:r>
              <a:rPr lang="es-ES" dirty="0"/>
              <a:t>Hemos desarrollado las primeras ideas de cada nivel que presentamos en el sprint anterior.</a:t>
            </a:r>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4119714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D9FB4A6-8E38-94EE-93C8-7603A4F360B1}"/>
              </a:ext>
            </a:extLst>
          </p:cNvPr>
          <p:cNvSpPr>
            <a:spLocks noGrp="1"/>
          </p:cNvSpPr>
          <p:nvPr>
            <p:ph type="title"/>
          </p:nvPr>
        </p:nvSpPr>
        <p:spPr>
          <a:xfrm>
            <a:off x="1068497" y="1063256"/>
            <a:ext cx="5312254" cy="1540106"/>
          </a:xfrm>
        </p:spPr>
        <p:txBody>
          <a:bodyPr>
            <a:normAutofit/>
          </a:bodyPr>
          <a:lstStyle/>
          <a:p>
            <a:r>
              <a:rPr lang="es-ES" dirty="0"/>
              <a:t>Nivel 1: Prólogo</a:t>
            </a:r>
          </a:p>
        </p:txBody>
      </p:sp>
      <p:cxnSp>
        <p:nvCxnSpPr>
          <p:cNvPr id="1033" name="Straight Connector 1032">
            <a:extLst>
              <a:ext uri="{FF2B5EF4-FFF2-40B4-BE49-F238E27FC236}">
                <a16:creationId xmlns:a16="http://schemas.microsoft.com/office/drawing/2014/main" id="{33862825-C012-4895-A17E-F3D1F62D89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EF6CDA06-7207-0F21-953E-08C333C138BA}"/>
              </a:ext>
            </a:extLst>
          </p:cNvPr>
          <p:cNvSpPr>
            <a:spLocks noGrp="1"/>
          </p:cNvSpPr>
          <p:nvPr>
            <p:ph idx="1"/>
          </p:nvPr>
        </p:nvSpPr>
        <p:spPr>
          <a:xfrm>
            <a:off x="1068497" y="2933390"/>
            <a:ext cx="5312254" cy="2861349"/>
          </a:xfrm>
        </p:spPr>
        <p:txBody>
          <a:bodyPr>
            <a:normAutofit/>
          </a:bodyPr>
          <a:lstStyle/>
          <a:p>
            <a:r>
              <a:rPr lang="es-ES" b="0" i="0">
                <a:effectLst/>
                <a:latin typeface="Calibri" panose="020F0502020204030204" pitchFamily="34" charset="0"/>
              </a:rPr>
              <a:t>En el prólogo nuestra idea principal no es incluir ninguna mecánica en particular, sino simplemente introducir el juego con una pequeña cinemática que sitúe al jugador y lo adentre al hilo del juego. En las cinemáticas aparecerá el personaje principal. </a:t>
            </a:r>
            <a:endParaRPr lang="es-ES" dirty="0"/>
          </a:p>
        </p:txBody>
      </p:sp>
      <p:sp>
        <p:nvSpPr>
          <p:cNvPr id="1035" name="Freeform: Shape 1034">
            <a:extLst>
              <a:ext uri="{FF2B5EF4-FFF2-40B4-BE49-F238E27FC236}">
                <a16:creationId xmlns:a16="http://schemas.microsoft.com/office/drawing/2014/main" id="{CAF8A158-E51E-4253-820B-3970F7397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76934" y="0"/>
            <a:ext cx="5215066" cy="6858000"/>
          </a:xfrm>
          <a:custGeom>
            <a:avLst/>
            <a:gdLst>
              <a:gd name="connsiteX0" fmla="*/ 2017353 w 5215066"/>
              <a:gd name="connsiteY0" fmla="*/ 0 h 6858000"/>
              <a:gd name="connsiteX1" fmla="*/ 5215066 w 5215066"/>
              <a:gd name="connsiteY1" fmla="*/ 0 h 6858000"/>
              <a:gd name="connsiteX2" fmla="*/ 5215066 w 5215066"/>
              <a:gd name="connsiteY2" fmla="*/ 6858000 h 6858000"/>
              <a:gd name="connsiteX3" fmla="*/ 1292431 w 5215066"/>
              <a:gd name="connsiteY3" fmla="*/ 6858000 h 6858000"/>
              <a:gd name="connsiteX4" fmla="*/ 1012702 w 5215066"/>
              <a:gd name="connsiteY4" fmla="*/ 6549681 h 6858000"/>
              <a:gd name="connsiteX5" fmla="*/ 0 w 5215066"/>
              <a:gd name="connsiteY5" fmla="*/ 3723759 h 6858000"/>
              <a:gd name="connsiteX6" fmla="*/ 1955279 w 5215066"/>
              <a:gd name="connsiteY6" fmla="*/ 398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2017353" y="0"/>
                </a:moveTo>
                <a:lnTo>
                  <a:pt x="5215066" y="0"/>
                </a:lnTo>
                <a:lnTo>
                  <a:pt x="5215066" y="6858000"/>
                </a:lnTo>
                <a:lnTo>
                  <a:pt x="1292431" y="6858000"/>
                </a:lnTo>
                <a:lnTo>
                  <a:pt x="1012702" y="6549681"/>
                </a:lnTo>
                <a:cubicBezTo>
                  <a:pt x="380046" y="5781733"/>
                  <a:pt x="0" y="4797206"/>
                  <a:pt x="0" y="3723759"/>
                </a:cubicBezTo>
                <a:cubicBezTo>
                  <a:pt x="0" y="2190263"/>
                  <a:pt x="775604" y="838237"/>
                  <a:pt x="1955279" y="3986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6" name="Picture 2">
            <a:extLst>
              <a:ext uri="{FF2B5EF4-FFF2-40B4-BE49-F238E27FC236}">
                <a16:creationId xmlns:a16="http://schemas.microsoft.com/office/drawing/2014/main" id="{974A2710-8934-0D4A-E2F9-B2A7C55DFEA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150087" y="1645223"/>
            <a:ext cx="3434963" cy="3472298"/>
          </a:xfrm>
          <a:prstGeom prst="rect">
            <a:avLst/>
          </a:prstGeom>
          <a:noFill/>
          <a:extLst>
            <a:ext uri="{909E8E84-426E-40DD-AFC4-6F175D3DCCD1}">
              <a14:hiddenFill xmlns:a14="http://schemas.microsoft.com/office/drawing/2010/main">
                <a:solidFill>
                  <a:srgbClr val="FFFFFF"/>
                </a:solidFill>
              </a14:hiddenFill>
            </a:ext>
          </a:extLst>
        </p:spPr>
      </p:pic>
      <p:sp>
        <p:nvSpPr>
          <p:cNvPr id="1037"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lumMod val="85000"/>
              <a:lumOff val="15000"/>
            </a:schemeClr>
          </a:solidFill>
          <a:ln w="0">
            <a:noFill/>
            <a:prstDash val="solid"/>
            <a:round/>
            <a:headEnd/>
            <a:tailEnd/>
          </a:ln>
        </p:spPr>
        <p:txBody>
          <a:bodyPr anchor="ctr"/>
          <a:lstStyle/>
          <a:p>
            <a:endParaRPr lang="en-US"/>
          </a:p>
        </p:txBody>
      </p:sp>
      <p:sp>
        <p:nvSpPr>
          <p:cNvPr id="4" name="CuadroTexto 3">
            <a:extLst>
              <a:ext uri="{FF2B5EF4-FFF2-40B4-BE49-F238E27FC236}">
                <a16:creationId xmlns:a16="http://schemas.microsoft.com/office/drawing/2014/main" id="{E145020C-5D8F-1B81-C105-89436EBE1679}"/>
              </a:ext>
            </a:extLst>
          </p:cNvPr>
          <p:cNvSpPr txBox="1"/>
          <p:nvPr/>
        </p:nvSpPr>
        <p:spPr>
          <a:xfrm>
            <a:off x="8727441" y="5212777"/>
            <a:ext cx="2857609" cy="369332"/>
          </a:xfrm>
          <a:prstGeom prst="rect">
            <a:avLst/>
          </a:prstGeom>
          <a:noFill/>
        </p:spPr>
        <p:txBody>
          <a:bodyPr wrap="square" rtlCol="0">
            <a:spAutoFit/>
          </a:bodyPr>
          <a:lstStyle/>
          <a:p>
            <a:r>
              <a:rPr lang="es-ES" sz="1800" b="0" i="1" dirty="0">
                <a:solidFill>
                  <a:srgbClr val="000000"/>
                </a:solidFill>
                <a:effectLst/>
                <a:latin typeface="Calibri" panose="020F0502020204030204" pitchFamily="34" charset="0"/>
              </a:rPr>
              <a:t>Personaje principal (Lolo)</a:t>
            </a:r>
            <a:r>
              <a:rPr lang="es-ES" sz="1800" b="0" i="0" dirty="0">
                <a:solidFill>
                  <a:srgbClr val="000000"/>
                </a:solidFill>
                <a:effectLst/>
                <a:latin typeface="Calibri" panose="020F0502020204030204" pitchFamily="34" charset="0"/>
              </a:rPr>
              <a:t> </a:t>
            </a:r>
            <a:endParaRPr lang="es-ES" dirty="0"/>
          </a:p>
        </p:txBody>
      </p:sp>
    </p:spTree>
    <p:extLst>
      <p:ext uri="{BB962C8B-B14F-4D97-AF65-F5344CB8AC3E}">
        <p14:creationId xmlns:p14="http://schemas.microsoft.com/office/powerpoint/2010/main" val="52983849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0DB4EB1-9ECE-580D-ED8F-2FC747971FB7}"/>
              </a:ext>
            </a:extLst>
          </p:cNvPr>
          <p:cNvSpPr>
            <a:spLocks noGrp="1"/>
          </p:cNvSpPr>
          <p:nvPr>
            <p:ph type="title"/>
          </p:nvPr>
        </p:nvSpPr>
        <p:spPr>
          <a:xfrm>
            <a:off x="1021881" y="373240"/>
            <a:ext cx="6688137" cy="1540106"/>
          </a:xfrm>
        </p:spPr>
        <p:txBody>
          <a:bodyPr>
            <a:normAutofit/>
          </a:bodyPr>
          <a:lstStyle/>
          <a:p>
            <a:r>
              <a:rPr lang="es-ES" dirty="0"/>
              <a:t>Nivel 2: Laberinto</a:t>
            </a:r>
          </a:p>
        </p:txBody>
      </p:sp>
      <p:cxnSp>
        <p:nvCxnSpPr>
          <p:cNvPr id="2059" name="Straight Connector 2058">
            <a:extLst>
              <a:ext uri="{FF2B5EF4-FFF2-40B4-BE49-F238E27FC236}">
                <a16:creationId xmlns:a16="http://schemas.microsoft.com/office/drawing/2014/main" id="{33862825-C012-4895-A17E-F3D1F62D89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BA636327-3F5A-C472-5891-96510CDC8B27}"/>
              </a:ext>
            </a:extLst>
          </p:cNvPr>
          <p:cNvSpPr>
            <a:spLocks noGrp="1"/>
          </p:cNvSpPr>
          <p:nvPr>
            <p:ph idx="1"/>
          </p:nvPr>
        </p:nvSpPr>
        <p:spPr>
          <a:xfrm>
            <a:off x="1021881" y="1502715"/>
            <a:ext cx="6688137" cy="2861349"/>
          </a:xfrm>
        </p:spPr>
        <p:txBody>
          <a:bodyPr>
            <a:normAutofit/>
          </a:bodyPr>
          <a:lstStyle/>
          <a:p>
            <a:r>
              <a:rPr lang="es-ES" sz="1800" b="0" i="0" dirty="0" err="1">
                <a:solidFill>
                  <a:srgbClr val="000000"/>
                </a:solidFill>
                <a:effectLst/>
                <a:latin typeface="Calibri" panose="020F0502020204030204" pitchFamily="34" charset="0"/>
              </a:rPr>
              <a:t>NPCs</a:t>
            </a:r>
            <a:r>
              <a:rPr lang="es-ES" sz="1800" b="0" i="0" dirty="0">
                <a:solidFill>
                  <a:srgbClr val="000000"/>
                </a:solidFill>
                <a:effectLst/>
                <a:latin typeface="Calibri" panose="020F0502020204030204" pitchFamily="34" charset="0"/>
              </a:rPr>
              <a:t> feriantes patrullando el laberinto, con sus correspondientes animaciones, además en caso de ser el protagonista visto por uno de ellos, el nivel se reiniciaría hasta el último </a:t>
            </a:r>
            <a:r>
              <a:rPr lang="es-ES" sz="1800" b="0" i="0" dirty="0" err="1">
                <a:solidFill>
                  <a:srgbClr val="000000"/>
                </a:solidFill>
                <a:effectLst/>
                <a:latin typeface="Calibri" panose="020F0502020204030204" pitchFamily="34" charset="0"/>
              </a:rPr>
              <a:t>checkpoint</a:t>
            </a:r>
            <a:r>
              <a:rPr lang="es-ES" sz="1800" b="0" i="0" dirty="0">
                <a:solidFill>
                  <a:srgbClr val="000000"/>
                </a:solidFill>
                <a:effectLst/>
                <a:latin typeface="Calibri" panose="020F0502020204030204" pitchFamily="34" charset="0"/>
              </a:rPr>
              <a:t> alcanzado.</a:t>
            </a:r>
          </a:p>
          <a:p>
            <a:r>
              <a:rPr lang="es-ES" sz="1800" b="0" i="0" dirty="0">
                <a:solidFill>
                  <a:srgbClr val="000000"/>
                </a:solidFill>
                <a:effectLst/>
                <a:latin typeface="Calibri" panose="020F0502020204030204" pitchFamily="34" charset="0"/>
              </a:rPr>
              <a:t>Cuando el jugador llegue al último </a:t>
            </a:r>
            <a:r>
              <a:rPr lang="es-ES" sz="1800" b="0" i="0" dirty="0" err="1">
                <a:solidFill>
                  <a:srgbClr val="000000"/>
                </a:solidFill>
                <a:effectLst/>
                <a:latin typeface="Calibri" panose="020F0502020204030204" pitchFamily="34" charset="0"/>
              </a:rPr>
              <a:t>checkpoint</a:t>
            </a:r>
            <a:r>
              <a:rPr lang="es-ES" sz="1800" b="0" i="0" dirty="0">
                <a:solidFill>
                  <a:srgbClr val="000000"/>
                </a:solidFill>
                <a:effectLst/>
                <a:latin typeface="Calibri" panose="020F0502020204030204" pitchFamily="34" charset="0"/>
              </a:rPr>
              <a:t> del laberinto, es decir lo supere, se pasará automáticamente al siguiente nivel. Nuestra idea es hacer los </a:t>
            </a:r>
            <a:r>
              <a:rPr lang="es-ES" sz="1800" b="0" i="0" dirty="0" err="1">
                <a:solidFill>
                  <a:srgbClr val="000000"/>
                </a:solidFill>
                <a:effectLst/>
                <a:latin typeface="Calibri" panose="020F0502020204030204" pitchFamily="34" charset="0"/>
              </a:rPr>
              <a:t>checkpoints</a:t>
            </a:r>
            <a:r>
              <a:rPr lang="es-ES" sz="1800" b="0" i="0" dirty="0">
                <a:solidFill>
                  <a:srgbClr val="000000"/>
                </a:solidFill>
                <a:effectLst/>
                <a:latin typeface="Calibri" panose="020F0502020204030204" pitchFamily="34" charset="0"/>
              </a:rPr>
              <a:t> con estos </a:t>
            </a:r>
            <a:r>
              <a:rPr lang="es-ES" sz="1800" b="0" i="0" dirty="0" err="1">
                <a:solidFill>
                  <a:srgbClr val="000000"/>
                </a:solidFill>
                <a:effectLst/>
                <a:latin typeface="Calibri" panose="020F0502020204030204" pitchFamily="34" charset="0"/>
              </a:rPr>
              <a:t>assets</a:t>
            </a:r>
            <a:r>
              <a:rPr lang="es-ES" sz="1800" b="0" i="0" dirty="0">
                <a:solidFill>
                  <a:srgbClr val="000000"/>
                </a:solidFill>
                <a:effectLst/>
                <a:latin typeface="Calibri" panose="020F0502020204030204" pitchFamily="34" charset="0"/>
              </a:rPr>
              <a:t> de hogueras. </a:t>
            </a:r>
            <a:endParaRPr lang="es-ES" dirty="0"/>
          </a:p>
        </p:txBody>
      </p:sp>
      <p:pic>
        <p:nvPicPr>
          <p:cNvPr id="2050" name="Picture 2">
            <a:extLst>
              <a:ext uri="{FF2B5EF4-FFF2-40B4-BE49-F238E27FC236}">
                <a16:creationId xmlns:a16="http://schemas.microsoft.com/office/drawing/2014/main" id="{A23EE577-96C6-DDDD-259E-05F14C2636F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967241" y="555950"/>
            <a:ext cx="1967536" cy="237744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59BAF3A4-035B-BE47-A418-0F118C253E6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486181" y="3760688"/>
            <a:ext cx="3217333" cy="2356696"/>
          </a:xfrm>
          <a:prstGeom prst="rect">
            <a:avLst/>
          </a:prstGeom>
          <a:noFill/>
          <a:extLst>
            <a:ext uri="{909E8E84-426E-40DD-AFC4-6F175D3DCCD1}">
              <a14:hiddenFill xmlns:a14="http://schemas.microsoft.com/office/drawing/2010/main">
                <a:solidFill>
                  <a:srgbClr val="FFFFFF"/>
                </a:solidFill>
              </a14:hiddenFill>
            </a:ext>
          </a:extLst>
        </p:spPr>
      </p:pic>
      <p:sp>
        <p:nvSpPr>
          <p:cNvPr id="2061"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4" name="CuadroTexto 3">
            <a:extLst>
              <a:ext uri="{FF2B5EF4-FFF2-40B4-BE49-F238E27FC236}">
                <a16:creationId xmlns:a16="http://schemas.microsoft.com/office/drawing/2014/main" id="{35FCB00D-11B3-7F4A-4900-39393614731C}"/>
              </a:ext>
            </a:extLst>
          </p:cNvPr>
          <p:cNvSpPr txBox="1"/>
          <p:nvPr/>
        </p:nvSpPr>
        <p:spPr>
          <a:xfrm>
            <a:off x="8948196" y="2962081"/>
            <a:ext cx="2497089" cy="369332"/>
          </a:xfrm>
          <a:prstGeom prst="rect">
            <a:avLst/>
          </a:prstGeom>
          <a:noFill/>
        </p:spPr>
        <p:txBody>
          <a:bodyPr wrap="square" rtlCol="0">
            <a:spAutoFit/>
          </a:bodyPr>
          <a:lstStyle/>
          <a:p>
            <a:r>
              <a:rPr lang="es-ES" sz="1800" b="0" i="1" dirty="0">
                <a:solidFill>
                  <a:srgbClr val="000000"/>
                </a:solidFill>
                <a:effectLst/>
                <a:latin typeface="Calibri" panose="020F0502020204030204" pitchFamily="34" charset="0"/>
              </a:rPr>
              <a:t>Enemigos (Feriantes)</a:t>
            </a:r>
            <a:r>
              <a:rPr lang="es-ES" sz="1800" b="0" i="0" dirty="0">
                <a:solidFill>
                  <a:srgbClr val="000000"/>
                </a:solidFill>
                <a:effectLst/>
                <a:latin typeface="Calibri" panose="020F0502020204030204" pitchFamily="34" charset="0"/>
              </a:rPr>
              <a:t> </a:t>
            </a:r>
            <a:endParaRPr lang="es-ES" dirty="0"/>
          </a:p>
        </p:txBody>
      </p:sp>
      <p:sp>
        <p:nvSpPr>
          <p:cNvPr id="5" name="CuadroTexto 4">
            <a:extLst>
              <a:ext uri="{FF2B5EF4-FFF2-40B4-BE49-F238E27FC236}">
                <a16:creationId xmlns:a16="http://schemas.microsoft.com/office/drawing/2014/main" id="{582D88B6-F4FA-22FE-8797-28D1461646BD}"/>
              </a:ext>
            </a:extLst>
          </p:cNvPr>
          <p:cNvSpPr txBox="1"/>
          <p:nvPr/>
        </p:nvSpPr>
        <p:spPr>
          <a:xfrm>
            <a:off x="8442603" y="6117384"/>
            <a:ext cx="2472614" cy="369332"/>
          </a:xfrm>
          <a:prstGeom prst="rect">
            <a:avLst/>
          </a:prstGeom>
          <a:noFill/>
        </p:spPr>
        <p:txBody>
          <a:bodyPr wrap="square" rtlCol="0">
            <a:spAutoFit/>
          </a:bodyPr>
          <a:lstStyle/>
          <a:p>
            <a:r>
              <a:rPr lang="es-ES" b="0" i="1" dirty="0" err="1">
                <a:solidFill>
                  <a:srgbClr val="000000"/>
                </a:solidFill>
                <a:effectLst/>
                <a:latin typeface="WordVisi_MSFontService"/>
              </a:rPr>
              <a:t>Checkpoints</a:t>
            </a:r>
            <a:endParaRPr lang="es-ES" dirty="0"/>
          </a:p>
        </p:txBody>
      </p:sp>
      <p:pic>
        <p:nvPicPr>
          <p:cNvPr id="2054" name="Picture 6">
            <a:extLst>
              <a:ext uri="{FF2B5EF4-FFF2-40B4-BE49-F238E27FC236}">
                <a16:creationId xmlns:a16="http://schemas.microsoft.com/office/drawing/2014/main" id="{27554A24-0629-8879-AC79-90D496E035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9381" y="3992701"/>
            <a:ext cx="2700553" cy="2385104"/>
          </a:xfrm>
          <a:prstGeom prst="rect">
            <a:avLst/>
          </a:prstGeom>
          <a:noFill/>
          <a:extLst>
            <a:ext uri="{909E8E84-426E-40DD-AFC4-6F175D3DCCD1}">
              <a14:hiddenFill xmlns:a14="http://schemas.microsoft.com/office/drawing/2010/main">
                <a:solidFill>
                  <a:srgbClr val="FFFFFF"/>
                </a:solidFill>
              </a14:hiddenFill>
            </a:ext>
          </a:extLst>
        </p:spPr>
      </p:pic>
      <p:sp>
        <p:nvSpPr>
          <p:cNvPr id="6" name="CuadroTexto 5">
            <a:extLst>
              <a:ext uri="{FF2B5EF4-FFF2-40B4-BE49-F238E27FC236}">
                <a16:creationId xmlns:a16="http://schemas.microsoft.com/office/drawing/2014/main" id="{64249B64-87C7-D435-76AB-365CA0022E6E}"/>
              </a:ext>
            </a:extLst>
          </p:cNvPr>
          <p:cNvSpPr txBox="1"/>
          <p:nvPr/>
        </p:nvSpPr>
        <p:spPr>
          <a:xfrm>
            <a:off x="2914286" y="6377805"/>
            <a:ext cx="2604655" cy="369332"/>
          </a:xfrm>
          <a:prstGeom prst="rect">
            <a:avLst/>
          </a:prstGeom>
          <a:noFill/>
        </p:spPr>
        <p:txBody>
          <a:bodyPr wrap="square" rtlCol="0">
            <a:spAutoFit/>
          </a:bodyPr>
          <a:lstStyle/>
          <a:p>
            <a:r>
              <a:rPr lang="es-ES" i="1" dirty="0">
                <a:solidFill>
                  <a:srgbClr val="000000"/>
                </a:solidFill>
                <a:latin typeface="WordVisi_MSFontService"/>
              </a:rPr>
              <a:t>M</a:t>
            </a:r>
            <a:r>
              <a:rPr lang="es-ES" b="0" i="1" dirty="0">
                <a:solidFill>
                  <a:srgbClr val="000000"/>
                </a:solidFill>
                <a:effectLst/>
                <a:latin typeface="WordVisi_MSFontService"/>
              </a:rPr>
              <a:t>ódulo del laberinto</a:t>
            </a:r>
            <a:endParaRPr lang="es-ES" dirty="0"/>
          </a:p>
        </p:txBody>
      </p:sp>
    </p:spTree>
    <p:extLst>
      <p:ext uri="{BB962C8B-B14F-4D97-AF65-F5344CB8AC3E}">
        <p14:creationId xmlns:p14="http://schemas.microsoft.com/office/powerpoint/2010/main" val="1108530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105" name="Rectangle 4104">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6EC5EDE-A716-FC62-784A-AAA6EEB887A7}"/>
              </a:ext>
            </a:extLst>
          </p:cNvPr>
          <p:cNvSpPr>
            <a:spLocks noGrp="1"/>
          </p:cNvSpPr>
          <p:nvPr>
            <p:ph type="title"/>
          </p:nvPr>
        </p:nvSpPr>
        <p:spPr>
          <a:xfrm>
            <a:off x="758952" y="557784"/>
            <a:ext cx="6433418" cy="1609344"/>
          </a:xfrm>
        </p:spPr>
        <p:txBody>
          <a:bodyPr anchor="ctr">
            <a:normAutofit/>
          </a:bodyPr>
          <a:lstStyle/>
          <a:p>
            <a:r>
              <a:rPr lang="es-ES" dirty="0"/>
              <a:t>Nivel 3: Parque</a:t>
            </a:r>
          </a:p>
        </p:txBody>
      </p:sp>
      <p:sp>
        <p:nvSpPr>
          <p:cNvPr id="4107" name="Freeform 6">
            <a:extLst>
              <a:ext uri="{FF2B5EF4-FFF2-40B4-BE49-F238E27FC236}">
                <a16:creationId xmlns:a16="http://schemas.microsoft.com/office/drawing/2014/main" id="{C0FA3EB3-F9E7-48CF-B25A-6BC0D7026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935" y="95288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solidFill>
          <a:ln w="0">
            <a:noFill/>
            <a:prstDash val="solid"/>
            <a:round/>
            <a:headEnd/>
            <a:tailEnd/>
          </a:ln>
        </p:spPr>
        <p:txBody>
          <a:bodyPr anchor="ctr"/>
          <a:lstStyle/>
          <a:p>
            <a:endParaRPr lang="en-US"/>
          </a:p>
        </p:txBody>
      </p:sp>
      <p:sp>
        <p:nvSpPr>
          <p:cNvPr id="3" name="Marcador de contenido 2">
            <a:extLst>
              <a:ext uri="{FF2B5EF4-FFF2-40B4-BE49-F238E27FC236}">
                <a16:creationId xmlns:a16="http://schemas.microsoft.com/office/drawing/2014/main" id="{92C7E12F-BB0B-6EA9-13B4-CC5404F2A3AE}"/>
              </a:ext>
            </a:extLst>
          </p:cNvPr>
          <p:cNvSpPr>
            <a:spLocks noGrp="1"/>
          </p:cNvSpPr>
          <p:nvPr>
            <p:ph idx="1"/>
          </p:nvPr>
        </p:nvSpPr>
        <p:spPr>
          <a:xfrm>
            <a:off x="758952" y="2441448"/>
            <a:ext cx="4197096" cy="3127248"/>
          </a:xfrm>
        </p:spPr>
        <p:txBody>
          <a:bodyPr>
            <a:normAutofit/>
          </a:bodyPr>
          <a:lstStyle/>
          <a:p>
            <a:r>
              <a:rPr lang="es-ES" b="0" i="0" dirty="0">
                <a:effectLst/>
                <a:latin typeface="Calibri" panose="020F0502020204030204" pitchFamily="34" charset="0"/>
              </a:rPr>
              <a:t>La exploración por el nivel será la principal mecánica donde el jugador deberá fijarse en los pequeños detalles para responder correctamente a las preguntas que se le propondrán. </a:t>
            </a:r>
            <a:endParaRPr lang="es-ES" dirty="0"/>
          </a:p>
        </p:txBody>
      </p:sp>
      <p:pic>
        <p:nvPicPr>
          <p:cNvPr id="4099" name="Picture 3">
            <a:extLst>
              <a:ext uri="{FF2B5EF4-FFF2-40B4-BE49-F238E27FC236}">
                <a16:creationId xmlns:a16="http://schemas.microsoft.com/office/drawing/2014/main" id="{2B1D4E02-F81C-483D-52A3-13437A2F267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228" r="27743"/>
          <a:stretch/>
        </p:blipFill>
        <p:spPr bwMode="auto">
          <a:xfrm>
            <a:off x="7996859" y="10"/>
            <a:ext cx="4198060" cy="3650190"/>
          </a:xfrm>
          <a:custGeom>
            <a:avLst/>
            <a:gdLst/>
            <a:ahLst/>
            <a:cxnLst/>
            <a:rect l="l" t="t" r="r" b="b"/>
            <a:pathLst>
              <a:path w="4198060" h="3650200">
                <a:moveTo>
                  <a:pt x="262846" y="0"/>
                </a:moveTo>
                <a:lnTo>
                  <a:pt x="4198060" y="0"/>
                </a:lnTo>
                <a:lnTo>
                  <a:pt x="4198060" y="3021648"/>
                </a:lnTo>
                <a:lnTo>
                  <a:pt x="4142653" y="3072005"/>
                </a:lnTo>
                <a:cubicBezTo>
                  <a:pt x="3704967" y="3433216"/>
                  <a:pt x="3143843" y="3650200"/>
                  <a:pt x="2532040" y="3650200"/>
                </a:cubicBezTo>
                <a:cubicBezTo>
                  <a:pt x="1133633" y="3650200"/>
                  <a:pt x="0" y="2516567"/>
                  <a:pt x="0" y="1118160"/>
                </a:cubicBezTo>
                <a:cubicBezTo>
                  <a:pt x="0" y="768558"/>
                  <a:pt x="70852" y="435505"/>
                  <a:pt x="198981" y="132576"/>
                </a:cubicBezTo>
                <a:close/>
              </a:path>
            </a:pathLst>
          </a:cu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A79913BC-5202-2C98-9A89-236AA5B8A8E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819" r="19183" b="3"/>
          <a:stretch/>
        </p:blipFill>
        <p:spPr bwMode="auto">
          <a:xfrm>
            <a:off x="5761217" y="2672409"/>
            <a:ext cx="3072384" cy="3072384"/>
          </a:xfrm>
          <a:custGeom>
            <a:avLst/>
            <a:gdLst/>
            <a:ahLst/>
            <a:cxnLst/>
            <a:rect l="l" t="t" r="r" b="b"/>
            <a:pathLst>
              <a:path w="3072384" h="3072384">
                <a:moveTo>
                  <a:pt x="1536192" y="0"/>
                </a:moveTo>
                <a:cubicBezTo>
                  <a:pt x="2384607" y="0"/>
                  <a:pt x="3072384" y="687777"/>
                  <a:pt x="3072384" y="1536192"/>
                </a:cubicBezTo>
                <a:cubicBezTo>
                  <a:pt x="3072384" y="2384607"/>
                  <a:pt x="2384607" y="3072384"/>
                  <a:pt x="1536192" y="3072384"/>
                </a:cubicBezTo>
                <a:cubicBezTo>
                  <a:pt x="687777" y="3072384"/>
                  <a:pt x="0" y="2384607"/>
                  <a:pt x="0" y="1536192"/>
                </a:cubicBezTo>
                <a:cubicBezTo>
                  <a:pt x="0" y="687777"/>
                  <a:pt x="687777" y="0"/>
                  <a:pt x="1536192" y="0"/>
                </a:cubicBezTo>
                <a:close/>
              </a:path>
            </a:pathLst>
          </a:cu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44B3EFC4-CA84-215D-31B8-8BECA216BEF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3942" r="29804" b="1"/>
          <a:stretch/>
        </p:blipFill>
        <p:spPr bwMode="auto">
          <a:xfrm>
            <a:off x="8757948" y="3851564"/>
            <a:ext cx="3434052" cy="3006436"/>
          </a:xfrm>
          <a:custGeom>
            <a:avLst/>
            <a:gdLst/>
            <a:ahLst/>
            <a:cxnLst/>
            <a:rect l="l" t="t" r="r" b="b"/>
            <a:pathLst>
              <a:path w="3227666" h="2825750">
                <a:moveTo>
                  <a:pt x="1888600" y="0"/>
                </a:moveTo>
                <a:cubicBezTo>
                  <a:pt x="2410123" y="0"/>
                  <a:pt x="2882273" y="211389"/>
                  <a:pt x="3224042" y="553158"/>
                </a:cubicBezTo>
                <a:lnTo>
                  <a:pt x="3227666" y="557146"/>
                </a:lnTo>
                <a:lnTo>
                  <a:pt x="3227666" y="2825750"/>
                </a:lnTo>
                <a:lnTo>
                  <a:pt x="250380" y="2825750"/>
                </a:lnTo>
                <a:lnTo>
                  <a:pt x="227944" y="2788819"/>
                </a:lnTo>
                <a:cubicBezTo>
                  <a:pt x="82574" y="2521217"/>
                  <a:pt x="0" y="2214552"/>
                  <a:pt x="0" y="1888600"/>
                </a:cubicBezTo>
                <a:cubicBezTo>
                  <a:pt x="0" y="845555"/>
                  <a:pt x="845555" y="0"/>
                  <a:pt x="1888600"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651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29" name="Rectangle 5128">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9F33258-3B4C-123B-3598-B473232606B4}"/>
              </a:ext>
            </a:extLst>
          </p:cNvPr>
          <p:cNvSpPr>
            <a:spLocks noGrp="1"/>
          </p:cNvSpPr>
          <p:nvPr>
            <p:ph type="title"/>
          </p:nvPr>
        </p:nvSpPr>
        <p:spPr>
          <a:xfrm>
            <a:off x="758951" y="485267"/>
            <a:ext cx="5173133" cy="2433723"/>
          </a:xfrm>
        </p:spPr>
        <p:txBody>
          <a:bodyPr anchor="ctr">
            <a:normAutofit/>
          </a:bodyPr>
          <a:lstStyle/>
          <a:p>
            <a:pPr algn="r"/>
            <a:r>
              <a:rPr lang="es-ES" dirty="0"/>
              <a:t>Nivel 4: Puzle</a:t>
            </a:r>
            <a:endParaRPr lang="es-ES"/>
          </a:p>
        </p:txBody>
      </p:sp>
      <p:sp>
        <p:nvSpPr>
          <p:cNvPr id="3" name="Marcador de contenido 2">
            <a:extLst>
              <a:ext uri="{FF2B5EF4-FFF2-40B4-BE49-F238E27FC236}">
                <a16:creationId xmlns:a16="http://schemas.microsoft.com/office/drawing/2014/main" id="{CC8C484D-736B-D52F-E914-492D6201B102}"/>
              </a:ext>
            </a:extLst>
          </p:cNvPr>
          <p:cNvSpPr>
            <a:spLocks noGrp="1"/>
          </p:cNvSpPr>
          <p:nvPr>
            <p:ph idx="1"/>
          </p:nvPr>
        </p:nvSpPr>
        <p:spPr>
          <a:xfrm>
            <a:off x="6256867" y="485266"/>
            <a:ext cx="5173133" cy="2433723"/>
          </a:xfrm>
        </p:spPr>
        <p:txBody>
          <a:bodyPr anchor="ctr">
            <a:normAutofit/>
          </a:bodyPr>
          <a:lstStyle/>
          <a:p>
            <a:r>
              <a:rPr lang="es-ES" sz="1900" b="0" i="0" dirty="0">
                <a:effectLst/>
                <a:latin typeface="Calibri" panose="020F0502020204030204" pitchFamily="34" charset="0"/>
                <a:ea typeface="Calibri" panose="020F0502020204030204" pitchFamily="34" charset="0"/>
                <a:cs typeface="Calibri" panose="020F0502020204030204" pitchFamily="34" charset="0"/>
              </a:rPr>
              <a:t>Este sería el último nivel, ambientado en la estación de tren en el que se planteará al jugador un puzle. Donde el jugador deberá tocar una serie de objetos de diferentes colores en un orden específico para superar el último nivel y </a:t>
            </a:r>
            <a:r>
              <a:rPr lang="es-ES" sz="1900" dirty="0">
                <a:latin typeface="Calibri" panose="020F0502020204030204" pitchFamily="34" charset="0"/>
                <a:ea typeface="Calibri" panose="020F0502020204030204" pitchFamily="34" charset="0"/>
                <a:cs typeface="Calibri" panose="020F0502020204030204" pitchFamily="34" charset="0"/>
              </a:rPr>
              <a:t>d</a:t>
            </a:r>
            <a:r>
              <a:rPr lang="es-ES" sz="1900" b="0" i="0" dirty="0">
                <a:effectLst/>
                <a:latin typeface="Calibri" panose="020F0502020204030204" pitchFamily="34" charset="0"/>
                <a:ea typeface="Calibri" panose="020F0502020204030204" pitchFamily="34" charset="0"/>
                <a:cs typeface="Calibri" panose="020F0502020204030204" pitchFamily="34" charset="0"/>
              </a:rPr>
              <a:t>iferentes </a:t>
            </a:r>
            <a:r>
              <a:rPr lang="es-ES" sz="1900" b="0" i="0" dirty="0" err="1">
                <a:effectLst/>
                <a:latin typeface="Calibri" panose="020F0502020204030204" pitchFamily="34" charset="0"/>
                <a:ea typeface="Calibri" panose="020F0502020204030204" pitchFamily="34" charset="0"/>
                <a:cs typeface="Calibri" panose="020F0502020204030204" pitchFamily="34" charset="0"/>
              </a:rPr>
              <a:t>NPCs</a:t>
            </a:r>
            <a:r>
              <a:rPr lang="es-ES" sz="1900" b="0" i="0" dirty="0">
                <a:effectLst/>
                <a:latin typeface="Calibri" panose="020F0502020204030204" pitchFamily="34" charset="0"/>
                <a:ea typeface="Calibri" panose="020F0502020204030204" pitchFamily="34" charset="0"/>
                <a:cs typeface="Calibri" panose="020F0502020204030204" pitchFamily="34" charset="0"/>
              </a:rPr>
              <a:t> tanto feriantes como avilesinos le </a:t>
            </a:r>
            <a:r>
              <a:rPr lang="es-ES" sz="1900" b="0" i="0" dirty="0" err="1">
                <a:effectLst/>
                <a:latin typeface="Calibri" panose="020F0502020204030204" pitchFamily="34" charset="0"/>
                <a:ea typeface="Calibri" panose="020F0502020204030204" pitchFamily="34" charset="0"/>
                <a:cs typeface="Calibri" panose="020F0502020204030204" pitchFamily="34" charset="0"/>
              </a:rPr>
              <a:t>daran</a:t>
            </a:r>
            <a:r>
              <a:rPr lang="es-ES" sz="1900" b="0" i="0" dirty="0">
                <a:effectLst/>
                <a:latin typeface="Calibri" panose="020F0502020204030204" pitchFamily="34" charset="0"/>
                <a:ea typeface="Calibri" panose="020F0502020204030204" pitchFamily="34" charset="0"/>
                <a:cs typeface="Calibri" panose="020F0502020204030204" pitchFamily="34" charset="0"/>
              </a:rPr>
              <a:t> consejos e instrucciones.</a:t>
            </a:r>
            <a:endParaRPr lang="es-ES" sz="1900" dirty="0">
              <a:latin typeface="Calibri" panose="020F0502020204030204" pitchFamily="34" charset="0"/>
              <a:ea typeface="Calibri" panose="020F0502020204030204" pitchFamily="34" charset="0"/>
              <a:cs typeface="Calibri" panose="020F0502020204030204" pitchFamily="34" charset="0"/>
            </a:endParaRPr>
          </a:p>
        </p:txBody>
      </p:sp>
      <p:pic>
        <p:nvPicPr>
          <p:cNvPr id="5122" name="Picture 2">
            <a:extLst>
              <a:ext uri="{FF2B5EF4-FFF2-40B4-BE49-F238E27FC236}">
                <a16:creationId xmlns:a16="http://schemas.microsoft.com/office/drawing/2014/main" id="{87A340E3-5958-EDB5-01E9-BFB67B7BD50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438"/>
          <a:stretch/>
        </p:blipFill>
        <p:spPr bwMode="auto">
          <a:xfrm>
            <a:off x="3" y="3383305"/>
            <a:ext cx="6202903" cy="347116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FF4187DD-CCD4-4A45-6E0C-94BAE3F5A5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193" r="5334"/>
          <a:stretch/>
        </p:blipFill>
        <p:spPr bwMode="auto">
          <a:xfrm>
            <a:off x="6096000" y="3383275"/>
            <a:ext cx="6095995" cy="3474720"/>
          </a:xfrm>
          <a:prstGeom prst="rect">
            <a:avLst/>
          </a:prstGeom>
          <a:noFill/>
          <a:extLst>
            <a:ext uri="{909E8E84-426E-40DD-AFC4-6F175D3DCCD1}">
              <a14:hiddenFill xmlns:a14="http://schemas.microsoft.com/office/drawing/2010/main">
                <a:solidFill>
                  <a:srgbClr val="FFFFFF"/>
                </a:solidFill>
              </a14:hiddenFill>
            </a:ext>
          </a:extLst>
        </p:spPr>
      </p:pic>
      <p:sp>
        <p:nvSpPr>
          <p:cNvPr id="5131"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3916221340"/>
      </p:ext>
    </p:extLst>
  </p:cSld>
  <p:clrMapOvr>
    <a:masterClrMapping/>
  </p:clrMapOvr>
</p:sld>
</file>

<file path=ppt/theme/theme1.xml><?xml version="1.0" encoding="utf-8"?>
<a:theme xmlns:a="http://schemas.openxmlformats.org/drawingml/2006/main" name="HeadlinesVTI">
  <a:themeElements>
    <a:clrScheme name="AnalogousFromRegularSeedRightStep">
      <a:dk1>
        <a:srgbClr val="000000"/>
      </a:dk1>
      <a:lt1>
        <a:srgbClr val="FFFFFF"/>
      </a:lt1>
      <a:dk2>
        <a:srgbClr val="3B3521"/>
      </a:dk2>
      <a:lt2>
        <a:srgbClr val="E2E6E8"/>
      </a:lt2>
      <a:accent1>
        <a:srgbClr val="E16D2F"/>
      </a:accent1>
      <a:accent2>
        <a:srgbClr val="C39C1B"/>
      </a:accent2>
      <a:accent3>
        <a:srgbClr val="94AD24"/>
      </a:accent3>
      <a:accent4>
        <a:srgbClr val="59B819"/>
      </a:accent4>
      <a:accent5>
        <a:srgbClr val="27BB29"/>
      </a:accent5>
      <a:accent6>
        <a:srgbClr val="1AB95F"/>
      </a:accent6>
      <a:hlink>
        <a:srgbClr val="3C8AB4"/>
      </a:hlink>
      <a:folHlink>
        <a:srgbClr val="7F7F7F"/>
      </a:folHlink>
    </a:clrScheme>
    <a:fontScheme name="Custom 211">
      <a:majorFont>
        <a:latin typeface="Sitka Banner"/>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8000"/>
            <a:satMod val="170000"/>
          </a:schemeClr>
        </a:solidFill>
        <a:gradFill rotWithShape="1">
          <a:gsLst>
            <a:gs pos="0">
              <a:schemeClr val="phClr">
                <a:tint val="93000"/>
                <a:satMod val="16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VTI" id="{66EB4A02-0C0F-47F1-9F48-4E6882B9F967}" vid="{F3552358-4452-4FDA-9568-4F5DA32F7A60}"/>
    </a:ext>
  </a:extLst>
</a:theme>
</file>

<file path=docProps/app.xml><?xml version="1.0" encoding="utf-8"?>
<Properties xmlns="http://schemas.openxmlformats.org/officeDocument/2006/extended-properties" xmlns:vt="http://schemas.openxmlformats.org/officeDocument/2006/docPropsVTypes">
  <Template/>
  <TotalTime>0</TotalTime>
  <Words>271</Words>
  <Application>Microsoft Office PowerPoint</Application>
  <PresentationFormat>Widescreen</PresentationFormat>
  <Paragraphs>18</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WordVisi_MSFontService</vt:lpstr>
      <vt:lpstr>Arial</vt:lpstr>
      <vt:lpstr>Avenir Next LT Pro</vt:lpstr>
      <vt:lpstr>Calibri</vt:lpstr>
      <vt:lpstr>Sitka Banner</vt:lpstr>
      <vt:lpstr>HeadlinesVTI</vt:lpstr>
      <vt:lpstr>ESCAPE  FROM AVILÉS</vt:lpstr>
      <vt:lpstr>¿Qué hemos implementado?</vt:lpstr>
      <vt:lpstr>Nivel 1: Prólogo</vt:lpstr>
      <vt:lpstr>Nivel 2: Laberinto</vt:lpstr>
      <vt:lpstr>Nivel 3: Parque</vt:lpstr>
      <vt:lpstr>Nivel 4: Puzle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ESCAPE  FROM AVILÉS</dc:title>
  <dc:creator>Sergio Rodriguez Garcia</dc:creator>
  <cp:lastModifiedBy>Alberto Guerra</cp:lastModifiedBy>
  <cp:revision>7</cp:revision>
  <dcterms:created xsi:type="dcterms:W3CDTF">2023-10-16T14:32:16Z</dcterms:created>
  <dcterms:modified xsi:type="dcterms:W3CDTF">2023-11-08T12:07:08Z</dcterms:modified>
</cp:coreProperties>
</file>

<file path=docProps/thumbnail.jpeg>
</file>